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0B2F5-A00E-4D91-AB5F-DAE52543BEDC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038A-70B4-4978-AC39-CB5150A9A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19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038A-70B4-4978-AC39-CB5150A9AD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2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038A-70B4-4978-AC39-CB5150A9AD2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92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038A-70B4-4978-AC39-CB5150A9AD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28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A0D-19A7-4E2E-954B-BB3FD2E412F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5767" y="6044968"/>
            <a:ext cx="1142245" cy="669925"/>
          </a:xfrm>
        </p:spPr>
        <p:txBody>
          <a:bodyPr/>
          <a:lstStyle/>
          <a:p>
            <a:fld id="{A4E6558F-D6D1-455C-A5E3-E1A7152FC1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B9A2-A456-41B3-9C14-3F3FBBD88F38}" type="datetime1">
              <a:rPr lang="fr-FR" smtClean="0"/>
              <a:t>08/11/2018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3489" y="6019799"/>
            <a:ext cx="1142245" cy="6699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fld id="{A4E6558F-D6D1-455C-A5E3-E1A7152FC1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08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CEED-1531-4116-BF4D-D7E4C12AE18B}" type="datetime1">
              <a:rPr lang="fr-FR" smtClean="0"/>
              <a:t>08/11/2018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558F-D6D1-455C-A5E3-E1A7152FC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94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43FE3B-3D86-4D91-9948-3E5E1B6773BB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E6558F-D6D1-455C-A5E3-E1A7152FC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453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AA7A5-CDFC-4DAC-8269-517102A45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298" y="325361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Réunion d’information</a:t>
            </a:r>
            <a:br>
              <a:rPr lang="fr-FR" b="1" dirty="0"/>
            </a:br>
            <a:r>
              <a:rPr lang="fr-FR" b="1" dirty="0"/>
              <a:t>U6-U9</a:t>
            </a:r>
            <a:br>
              <a:rPr lang="fr-FR" b="1" dirty="0"/>
            </a:br>
            <a:br>
              <a:rPr lang="fr-FR" dirty="0"/>
            </a:br>
            <a:r>
              <a:rPr lang="fr-FR" cap="none" dirty="0"/>
              <a:t>samedi 10 novembre 2018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95219A-0ED5-48E1-B250-ABB31F6FA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3111" r="96000">
                        <a14:foregroundMark x1="20000" y1="21778" x2="42667" y2="30222"/>
                        <a14:foregroundMark x1="29778" y1="30222" x2="42222" y2="23556"/>
                        <a14:foregroundMark x1="25333" y1="19111" x2="31556" y2="28000"/>
                        <a14:foregroundMark x1="20889" y1="72000" x2="88000" y2="10222"/>
                        <a14:foregroundMark x1="12444" y1="50667" x2="90222" y2="32889"/>
                        <a14:foregroundMark x1="50222" y1="23111" x2="52000" y2="66222"/>
                        <a14:foregroundMark x1="22222" y1="61778" x2="85778" y2="26667"/>
                        <a14:foregroundMark x1="34222" y1="64889" x2="87111" y2="33333"/>
                        <a14:foregroundMark x1="54222" y1="60000" x2="79556" y2="39111"/>
                        <a14:foregroundMark x1="44000" y1="72444" x2="68000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4791">
            <a:off x="9694193" y="39701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50A3063-5470-4775-B673-22C29B76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45419"/>
            <a:ext cx="8534400" cy="1507067"/>
          </a:xfrm>
        </p:spPr>
        <p:txBody>
          <a:bodyPr/>
          <a:lstStyle/>
          <a:p>
            <a:pPr algn="ctr"/>
            <a:r>
              <a:rPr lang="fr-FR" b="1" dirty="0"/>
              <a:t>Au programme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F93247-CF94-4A64-BEDC-D4C30DEFAEB1}"/>
              </a:ext>
            </a:extLst>
          </p:cNvPr>
          <p:cNvSpPr txBox="1"/>
          <p:nvPr/>
        </p:nvSpPr>
        <p:spPr>
          <a:xfrm>
            <a:off x="874643" y="2464904"/>
            <a:ext cx="10442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à"/>
              <a:tabLst>
                <a:tab pos="358775" algn="l"/>
              </a:tabLst>
            </a:pPr>
            <a:r>
              <a:rPr lang="fr-FR" sz="2800" dirty="0"/>
              <a:t>  Bienvenue au FC </a:t>
            </a:r>
            <a:r>
              <a:rPr lang="fr-FR" sz="2800" dirty="0" err="1"/>
              <a:t>Sévenne</a:t>
            </a:r>
            <a:endParaRPr lang="fr-FR" sz="2800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2800" dirty="0"/>
          </a:p>
          <a:p>
            <a:endParaRPr lang="fr-FR" sz="2800" dirty="0"/>
          </a:p>
          <a:p>
            <a:pPr marL="631825" indent="-631825" defTabSz="631825"/>
            <a:r>
              <a:rPr lang="fr-FR" sz="2800" dirty="0">
                <a:sym typeface="Wingdings" panose="05000000000000000000" pitchFamily="2" charset="2"/>
              </a:rPr>
              <a:t>  </a:t>
            </a:r>
            <a:r>
              <a:rPr lang="fr-FR" sz="2800" dirty="0"/>
              <a:t>Le fonctionnement sur les catégories U7 et U9</a:t>
            </a:r>
          </a:p>
          <a:p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0A471A-F7E4-4727-9AF2-8C7704088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3111" r="96000">
                        <a14:foregroundMark x1="20000" y1="21778" x2="42667" y2="30222"/>
                        <a14:foregroundMark x1="29778" y1="30222" x2="42222" y2="23556"/>
                        <a14:foregroundMark x1="25333" y1="19111" x2="31556" y2="28000"/>
                        <a14:foregroundMark x1="20889" y1="72000" x2="88000" y2="10222"/>
                        <a14:foregroundMark x1="12444" y1="50667" x2="90222" y2="32889"/>
                        <a14:foregroundMark x1="50222" y1="23111" x2="52000" y2="66222"/>
                        <a14:foregroundMark x1="22222" y1="61778" x2="85778" y2="26667"/>
                        <a14:foregroundMark x1="34222" y1="64889" x2="87111" y2="33333"/>
                        <a14:foregroundMark x1="54222" y1="60000" x2="79556" y2="39111"/>
                        <a14:foregroundMark x1="44000" y1="72444" x2="68000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4791">
            <a:off x="9694193" y="397014"/>
            <a:ext cx="2143125" cy="214312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31912" y="6069128"/>
            <a:ext cx="1142245" cy="669925"/>
          </a:xfrm>
        </p:spPr>
        <p:txBody>
          <a:bodyPr/>
          <a:lstStyle/>
          <a:p>
            <a:fld id="{A4E6558F-D6D1-455C-A5E3-E1A7152FC142}" type="slidenum">
              <a:rPr lang="fr-FR" b="1" smtClean="0">
                <a:solidFill>
                  <a:srgbClr val="002060"/>
                </a:solidFill>
              </a:rPr>
              <a:t>2</a:t>
            </a:fld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10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E12B9-B225-4586-AC54-DF8E7B0F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34" y="131761"/>
            <a:ext cx="6883502" cy="951386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Bienvenue au </a:t>
            </a:r>
            <a:r>
              <a:rPr lang="fr-FR" b="1" dirty="0" err="1"/>
              <a:t>fc</a:t>
            </a:r>
            <a:r>
              <a:rPr lang="fr-FR" b="1" dirty="0"/>
              <a:t> </a:t>
            </a:r>
            <a:r>
              <a:rPr lang="fr-FR" b="1" dirty="0" err="1"/>
              <a:t>sévenne</a:t>
            </a: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F6964A-FAED-434D-AB5F-6FC03E9367FA}"/>
              </a:ext>
            </a:extLst>
          </p:cNvPr>
          <p:cNvSpPr txBox="1"/>
          <p:nvPr/>
        </p:nvSpPr>
        <p:spPr>
          <a:xfrm>
            <a:off x="1007165" y="1235228"/>
            <a:ext cx="1017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Association créée le 25 juillet 2000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Regroupe 301 licenciés (263 joueurs, 36 dirigeants/éducateurs, 2 arbitres)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E4D534-E57B-4543-A4F5-F1615BD26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369514"/>
            <a:ext cx="1228725" cy="1428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0582A2-B13B-4AAD-8389-BC6A4697B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653" y="2341275"/>
            <a:ext cx="1181100" cy="14287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BBCBD1-AB45-41FC-B12C-7F09247070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37" t="-380" r="21241" b="-1"/>
          <a:stretch/>
        </p:blipFill>
        <p:spPr>
          <a:xfrm>
            <a:off x="8746239" y="2356262"/>
            <a:ext cx="1186544" cy="14287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E66286F-A8D7-4DB6-89ED-1C26ADC2D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999" y="4814399"/>
            <a:ext cx="1076325" cy="14287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49B403-3513-4C19-9927-38B5DCFDA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67" l="3111" r="96000">
                        <a14:foregroundMark x1="20000" y1="21778" x2="42667" y2="30222"/>
                        <a14:foregroundMark x1="29778" y1="30222" x2="42222" y2="23556"/>
                        <a14:foregroundMark x1="25333" y1="19111" x2="31556" y2="28000"/>
                        <a14:foregroundMark x1="20889" y1="72000" x2="88000" y2="10222"/>
                        <a14:foregroundMark x1="12444" y1="50667" x2="90222" y2="32889"/>
                        <a14:foregroundMark x1="50222" y1="23111" x2="52000" y2="66222"/>
                        <a14:foregroundMark x1="22222" y1="61778" x2="85778" y2="26667"/>
                        <a14:foregroundMark x1="34222" y1="64889" x2="87111" y2="33333"/>
                        <a14:foregroundMark x1="54222" y1="60000" x2="79556" y2="39111"/>
                        <a14:foregroundMark x1="44000" y1="72444" x2="68000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4791">
            <a:off x="9694193" y="397014"/>
            <a:ext cx="2143125" cy="2143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19BDCC-9A2B-4114-ABAE-4E2AA583F5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r="23582" b="24735"/>
          <a:stretch/>
        </p:blipFill>
        <p:spPr>
          <a:xfrm>
            <a:off x="8731768" y="4814399"/>
            <a:ext cx="1215483" cy="1440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25D1EEB-DD3C-452A-89ED-159045D03A3B}"/>
              </a:ext>
            </a:extLst>
          </p:cNvPr>
          <p:cNvSpPr txBox="1"/>
          <p:nvPr/>
        </p:nvSpPr>
        <p:spPr>
          <a:xfrm>
            <a:off x="776502" y="3798264"/>
            <a:ext cx="3507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Philippe COUDERCHER – </a:t>
            </a:r>
            <a:r>
              <a:rPr lang="fr-FR" sz="1600" b="1" dirty="0" err="1"/>
              <a:t>Fifou</a:t>
            </a:r>
            <a:endParaRPr lang="fr-FR" sz="1600" b="1" dirty="0"/>
          </a:p>
          <a:p>
            <a:pPr algn="ctr"/>
            <a:r>
              <a:rPr lang="fr-FR" sz="1600" dirty="0"/>
              <a:t>Président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0E2D8D-EFE0-41DD-BC60-AEAB5F690DBB}"/>
              </a:ext>
            </a:extLst>
          </p:cNvPr>
          <p:cNvSpPr txBox="1"/>
          <p:nvPr/>
        </p:nvSpPr>
        <p:spPr>
          <a:xfrm>
            <a:off x="8367212" y="6243149"/>
            <a:ext cx="194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Rémi BAREILLE</a:t>
            </a:r>
          </a:p>
          <a:p>
            <a:pPr algn="ctr"/>
            <a:r>
              <a:rPr lang="fr-FR" sz="1600" dirty="0"/>
              <a:t>Service Civique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102095C-691A-4028-80F8-8F7141363F6A}"/>
              </a:ext>
            </a:extLst>
          </p:cNvPr>
          <p:cNvSpPr txBox="1"/>
          <p:nvPr/>
        </p:nvSpPr>
        <p:spPr>
          <a:xfrm>
            <a:off x="4603159" y="6277976"/>
            <a:ext cx="272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Catherine COUDERCHER</a:t>
            </a:r>
          </a:p>
          <a:p>
            <a:pPr algn="ctr"/>
            <a:r>
              <a:rPr lang="fr-FR" sz="1600" dirty="0"/>
              <a:t>Intendance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A63743-B718-43BC-9052-28DFC59F3781}"/>
              </a:ext>
            </a:extLst>
          </p:cNvPr>
          <p:cNvSpPr txBox="1"/>
          <p:nvPr/>
        </p:nvSpPr>
        <p:spPr>
          <a:xfrm>
            <a:off x="741470" y="6253598"/>
            <a:ext cx="340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César Bermudez</a:t>
            </a:r>
          </a:p>
          <a:p>
            <a:pPr algn="ctr"/>
            <a:r>
              <a:rPr lang="fr-FR" sz="1600" dirty="0"/>
              <a:t>Communication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D90B33-C86C-4483-A448-5191382D7FD0}"/>
              </a:ext>
            </a:extLst>
          </p:cNvPr>
          <p:cNvSpPr txBox="1"/>
          <p:nvPr/>
        </p:nvSpPr>
        <p:spPr>
          <a:xfrm>
            <a:off x="7792815" y="3788844"/>
            <a:ext cx="309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Stéphane MONFRAY</a:t>
            </a:r>
          </a:p>
          <a:p>
            <a:pPr algn="ctr"/>
            <a:r>
              <a:rPr lang="fr-FR" sz="1600" dirty="0"/>
              <a:t>Directeur Technique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77A0120-6C7F-4126-A2DA-1CAA531B7B82}"/>
              </a:ext>
            </a:extLst>
          </p:cNvPr>
          <p:cNvSpPr txBox="1"/>
          <p:nvPr/>
        </p:nvSpPr>
        <p:spPr>
          <a:xfrm>
            <a:off x="4743305" y="3793979"/>
            <a:ext cx="246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Richard BAREILLE</a:t>
            </a:r>
          </a:p>
          <a:p>
            <a:pPr algn="ctr"/>
            <a:r>
              <a:rPr lang="fr-FR" sz="1600" dirty="0"/>
              <a:t>FC </a:t>
            </a:r>
            <a:r>
              <a:rPr lang="fr-FR" sz="1600" dirty="0" err="1"/>
              <a:t>Sevenne</a:t>
            </a:r>
            <a:r>
              <a:rPr lang="fr-FR" sz="1600" dirty="0"/>
              <a:t> TV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D67845A-449B-475B-A79B-93134ECCCF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582" y1="4787" x2="86567" y2="5851"/>
                        <a14:foregroundMark x1="86940" y1="6383" x2="88060" y2="92021"/>
                        <a14:foregroundMark x1="5224" y1="11170" x2="88806" y2="95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609720">
            <a:off x="6437980" y="3307851"/>
            <a:ext cx="561466" cy="393864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558F-D6D1-455C-A5E3-E1A7152FC142}" type="slidenum">
              <a:rPr lang="fr-FR" b="1" smtClean="0"/>
              <a:t>3</a:t>
            </a:fld>
            <a:endParaRPr lang="fr-FR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6059AC-1B08-4882-8FDB-8563C3A2C1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8189" y="4814399"/>
            <a:ext cx="10763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58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56FE6-0F3A-47E5-AB64-8F02285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487" y="42332"/>
            <a:ext cx="7520998" cy="1150844"/>
          </a:xfrm>
        </p:spPr>
        <p:txBody>
          <a:bodyPr/>
          <a:lstStyle/>
          <a:p>
            <a:pPr algn="ctr"/>
            <a:r>
              <a:rPr lang="fr-FR" b="1" dirty="0"/>
              <a:t>Le fonctionnement en U7-U9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C2148D-125D-479C-B5FD-83AF9F29E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3111" r="96000">
                        <a14:foregroundMark x1="20000" y1="21778" x2="42667" y2="30222"/>
                        <a14:foregroundMark x1="29778" y1="30222" x2="42222" y2="23556"/>
                        <a14:foregroundMark x1="25333" y1="19111" x2="31556" y2="28000"/>
                        <a14:foregroundMark x1="20889" y1="72000" x2="88000" y2="10222"/>
                        <a14:foregroundMark x1="12444" y1="50667" x2="90222" y2="32889"/>
                        <a14:foregroundMark x1="50222" y1="23111" x2="52000" y2="66222"/>
                        <a14:foregroundMark x1="22222" y1="61778" x2="85778" y2="26667"/>
                        <a14:foregroundMark x1="34222" y1="64889" x2="87111" y2="33333"/>
                        <a14:foregroundMark x1="54222" y1="60000" x2="79556" y2="39111"/>
                        <a14:foregroundMark x1="44000" y1="72444" x2="68000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4791">
            <a:off x="9694193" y="397014"/>
            <a:ext cx="2143125" cy="2143125"/>
          </a:xfrm>
          <a:prstGeom prst="rect">
            <a:avLst/>
          </a:prstGeom>
        </p:spPr>
      </p:pic>
      <p:grpSp>
        <p:nvGrpSpPr>
          <p:cNvPr id="34" name="Groupe 33"/>
          <p:cNvGrpSpPr/>
          <p:nvPr/>
        </p:nvGrpSpPr>
        <p:grpSpPr>
          <a:xfrm>
            <a:off x="5279178" y="4253827"/>
            <a:ext cx="1432135" cy="1820483"/>
            <a:chOff x="1344222" y="1983772"/>
            <a:chExt cx="1432135" cy="182048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C3DE249-6460-44A0-8AFD-8A80229B7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059" t="2624" r="14559" b="12927"/>
            <a:stretch/>
          </p:blipFill>
          <p:spPr>
            <a:xfrm>
              <a:off x="1449200" y="2364255"/>
              <a:ext cx="1158857" cy="144000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292D0E8-5FC3-468D-8CC7-1BA6ECA25AC1}"/>
                </a:ext>
              </a:extLst>
            </p:cNvPr>
            <p:cNvSpPr txBox="1"/>
            <p:nvPr/>
          </p:nvSpPr>
          <p:spPr>
            <a:xfrm>
              <a:off x="1344222" y="1983772"/>
              <a:ext cx="143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Stéphane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7187776" y="2096944"/>
            <a:ext cx="1432135" cy="1809332"/>
            <a:chOff x="7306287" y="4308355"/>
            <a:chExt cx="1432135" cy="180933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009A7E8-9478-4A93-8B23-2E5AE168F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91" t="15552" r="13893"/>
            <a:stretch/>
          </p:blipFill>
          <p:spPr>
            <a:xfrm>
              <a:off x="7420188" y="4677687"/>
              <a:ext cx="1204332" cy="144000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10F1A36-71FF-462C-AC25-C964B2D317AD}"/>
                </a:ext>
              </a:extLst>
            </p:cNvPr>
            <p:cNvSpPr txBox="1"/>
            <p:nvPr/>
          </p:nvSpPr>
          <p:spPr>
            <a:xfrm>
              <a:off x="7306287" y="4308355"/>
              <a:ext cx="143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Mohamed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5279179" y="2096944"/>
            <a:ext cx="1432135" cy="1814746"/>
            <a:chOff x="5459004" y="1853571"/>
            <a:chExt cx="1432135" cy="181474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73BD2FD-D8BF-4C10-B6D2-262A5855D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075" t="1" r="14376" b="43080"/>
            <a:stretch/>
          </p:blipFill>
          <p:spPr>
            <a:xfrm>
              <a:off x="5538081" y="2228317"/>
              <a:ext cx="1273980" cy="144000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535550C-ECB6-4E89-A69D-403C663CE035}"/>
                </a:ext>
              </a:extLst>
            </p:cNvPr>
            <p:cNvSpPr txBox="1"/>
            <p:nvPr/>
          </p:nvSpPr>
          <p:spPr>
            <a:xfrm>
              <a:off x="5459004" y="1853571"/>
              <a:ext cx="143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Lucas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3370583" y="2096944"/>
            <a:ext cx="1432135" cy="1775873"/>
            <a:chOff x="2452391" y="4341814"/>
            <a:chExt cx="1432135" cy="177587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9407834-CE3C-40A4-A3F3-F67EE066C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031" t="2641" r="5450" b="3592"/>
            <a:stretch/>
          </p:blipFill>
          <p:spPr>
            <a:xfrm>
              <a:off x="2616472" y="4677687"/>
              <a:ext cx="1103971" cy="1440000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9E8D701-0686-4649-80BD-802CA5F02EEA}"/>
                </a:ext>
              </a:extLst>
            </p:cNvPr>
            <p:cNvSpPr txBox="1"/>
            <p:nvPr/>
          </p:nvSpPr>
          <p:spPr>
            <a:xfrm>
              <a:off x="2452391" y="4341814"/>
              <a:ext cx="143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Louis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461987" y="2096944"/>
            <a:ext cx="1432135" cy="1794389"/>
            <a:chOff x="3727563" y="1983772"/>
            <a:chExt cx="1432135" cy="179438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8D15B95-E43E-450D-A6DA-876B5EBBA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98724" y="2338161"/>
              <a:ext cx="1269304" cy="1440000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AA2CD6D-67AB-44E1-9F00-D1E917457A44}"/>
                </a:ext>
              </a:extLst>
            </p:cNvPr>
            <p:cNvSpPr txBox="1"/>
            <p:nvPr/>
          </p:nvSpPr>
          <p:spPr>
            <a:xfrm>
              <a:off x="3727563" y="1983772"/>
              <a:ext cx="143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Alain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370581" y="4252835"/>
            <a:ext cx="1432135" cy="1783139"/>
            <a:chOff x="8623442" y="1983772"/>
            <a:chExt cx="1432135" cy="1783139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5907143-DC57-4B80-BD6B-1161C9C0B909}"/>
                </a:ext>
              </a:extLst>
            </p:cNvPr>
            <p:cNvSpPr txBox="1"/>
            <p:nvPr/>
          </p:nvSpPr>
          <p:spPr>
            <a:xfrm>
              <a:off x="8623442" y="1983772"/>
              <a:ext cx="143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Stéphane</a:t>
              </a: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BBBCBD1-AB45-41FC-B12C-7F0924707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637" t="-380" r="21241" b="-1"/>
            <a:stretch/>
          </p:blipFill>
          <p:spPr>
            <a:xfrm>
              <a:off x="8746237" y="2338161"/>
              <a:ext cx="1186544" cy="1428750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1370317" y="4257865"/>
            <a:ext cx="1432135" cy="1794389"/>
            <a:chOff x="6069890" y="1983772"/>
            <a:chExt cx="1432135" cy="1794389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CFE2DD6-9B93-4E3A-B233-D91ED4741510}"/>
                </a:ext>
              </a:extLst>
            </p:cNvPr>
            <p:cNvSpPr txBox="1"/>
            <p:nvPr/>
          </p:nvSpPr>
          <p:spPr>
            <a:xfrm>
              <a:off x="6069890" y="1983772"/>
              <a:ext cx="143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Rémi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319BDCC-9A2B-4114-ABAE-4E2AA583F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1" r="23582" b="24735"/>
            <a:stretch/>
          </p:blipFill>
          <p:spPr>
            <a:xfrm>
              <a:off x="6178215" y="2338161"/>
              <a:ext cx="1215483" cy="1440000"/>
            </a:xfrm>
            <a:prstGeom prst="rect">
              <a:avLst/>
            </a:prstGeom>
          </p:spPr>
        </p:pic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558F-D6D1-455C-A5E3-E1A7152FC142}" type="slidenum">
              <a:rPr lang="fr-FR" smtClean="0"/>
              <a:t>4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05426" y="1293958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Les éducateurs :</a:t>
            </a:r>
            <a:endParaRPr lang="fr-FR" sz="24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AFA2CFE-142A-47A3-973C-3B00AD7E2CCC}"/>
              </a:ext>
            </a:extLst>
          </p:cNvPr>
          <p:cNvSpPr txBox="1"/>
          <p:nvPr/>
        </p:nvSpPr>
        <p:spPr>
          <a:xfrm>
            <a:off x="7301677" y="4276040"/>
            <a:ext cx="143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Sébastien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4BCD25-3660-46FD-99EE-232D793109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5549" y="4634310"/>
            <a:ext cx="1158857" cy="14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7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C2148D-125D-479C-B5FD-83AF9F29E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3111" r="96000">
                        <a14:foregroundMark x1="20000" y1="21778" x2="42667" y2="30222"/>
                        <a14:foregroundMark x1="29778" y1="30222" x2="42222" y2="23556"/>
                        <a14:foregroundMark x1="25333" y1="19111" x2="31556" y2="28000"/>
                        <a14:foregroundMark x1="20889" y1="72000" x2="88000" y2="10222"/>
                        <a14:foregroundMark x1="12444" y1="50667" x2="90222" y2="32889"/>
                        <a14:foregroundMark x1="50222" y1="23111" x2="52000" y2="66222"/>
                        <a14:foregroundMark x1="22222" y1="61778" x2="85778" y2="26667"/>
                        <a14:foregroundMark x1="34222" y1="64889" x2="87111" y2="33333"/>
                        <a14:foregroundMark x1="54222" y1="60000" x2="79556" y2="39111"/>
                        <a14:foregroundMark x1="44000" y1="72444" x2="68000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4791">
            <a:off x="9694193" y="397014"/>
            <a:ext cx="2143125" cy="21431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CD0D7A-552E-4BD3-BDBD-C90209E12312}"/>
              </a:ext>
            </a:extLst>
          </p:cNvPr>
          <p:cNvSpPr txBox="1"/>
          <p:nvPr/>
        </p:nvSpPr>
        <p:spPr>
          <a:xfrm>
            <a:off x="874644" y="1952486"/>
            <a:ext cx="94885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Entrainement</a:t>
            </a:r>
            <a:r>
              <a:rPr lang="fr-FR" sz="2400" dirty="0"/>
              <a:t> : 14h30 à 16h à Villette-de-Vienne</a:t>
            </a:r>
          </a:p>
          <a:p>
            <a:endParaRPr lang="fr-FR" sz="2400" dirty="0"/>
          </a:p>
          <a:p>
            <a:r>
              <a:rPr lang="fr-FR" sz="2400" dirty="0"/>
              <a:t>			- Arrivée en baskets et départ en baskets</a:t>
            </a:r>
          </a:p>
          <a:p>
            <a:r>
              <a:rPr lang="fr-FR" sz="2400" dirty="0"/>
              <a:t>			- Gourde ou bouteille d’eau conseillée</a:t>
            </a:r>
          </a:p>
          <a:p>
            <a:r>
              <a:rPr lang="fr-FR" sz="2400" dirty="0"/>
              <a:t>			- Protège-tibias et crampons moulés obligatoires</a:t>
            </a:r>
          </a:p>
          <a:p>
            <a:r>
              <a:rPr lang="fr-FR" sz="2400" dirty="0"/>
              <a:t>			- Goûter après séance</a:t>
            </a:r>
          </a:p>
          <a:p>
            <a:r>
              <a:rPr lang="fr-FR" sz="2400" dirty="0"/>
              <a:t>			- Remise des enfants aux parents dans les vestiaires </a:t>
            </a:r>
          </a:p>
          <a:p>
            <a:r>
              <a:rPr lang="fr-FR" sz="2400" dirty="0"/>
              <a:t>	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EE56FE6-0F3A-47E5-AB64-8F0228566AF1}"/>
              </a:ext>
            </a:extLst>
          </p:cNvPr>
          <p:cNvSpPr txBox="1">
            <a:spLocks/>
          </p:cNvSpPr>
          <p:nvPr/>
        </p:nvSpPr>
        <p:spPr>
          <a:xfrm>
            <a:off x="1870487" y="42332"/>
            <a:ext cx="7520998" cy="11508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/>
              <a:t>Le fonctionnement en U7-U9</a:t>
            </a:r>
          </a:p>
        </p:txBody>
      </p:sp>
      <p:sp>
        <p:nvSpPr>
          <p:cNvPr id="8" name="Espace réservé du numéro de diapositive 10"/>
          <p:cNvSpPr txBox="1">
            <a:spLocks/>
          </p:cNvSpPr>
          <p:nvPr/>
        </p:nvSpPr>
        <p:spPr>
          <a:xfrm>
            <a:off x="10933489" y="6019799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157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C2148D-125D-479C-B5FD-83AF9F29E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3111" r="96000">
                        <a14:foregroundMark x1="20000" y1="21778" x2="42667" y2="30222"/>
                        <a14:foregroundMark x1="29778" y1="30222" x2="42222" y2="23556"/>
                        <a14:foregroundMark x1="25333" y1="19111" x2="31556" y2="28000"/>
                        <a14:foregroundMark x1="20889" y1="72000" x2="88000" y2="10222"/>
                        <a14:foregroundMark x1="12444" y1="50667" x2="90222" y2="32889"/>
                        <a14:foregroundMark x1="50222" y1="23111" x2="52000" y2="66222"/>
                        <a14:foregroundMark x1="22222" y1="61778" x2="85778" y2="26667"/>
                        <a14:foregroundMark x1="34222" y1="64889" x2="87111" y2="33333"/>
                        <a14:foregroundMark x1="54222" y1="60000" x2="79556" y2="39111"/>
                        <a14:foregroundMark x1="44000" y1="72444" x2="68000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4791">
            <a:off x="9694193" y="397014"/>
            <a:ext cx="2143125" cy="21431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CD0D7A-552E-4BD3-BDBD-C90209E12312}"/>
              </a:ext>
            </a:extLst>
          </p:cNvPr>
          <p:cNvSpPr txBox="1"/>
          <p:nvPr/>
        </p:nvSpPr>
        <p:spPr>
          <a:xfrm>
            <a:off x="874644" y="1952486"/>
            <a:ext cx="94885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Plateau</a:t>
            </a:r>
            <a:r>
              <a:rPr lang="fr-FR" sz="2400" dirty="0"/>
              <a:t> : Samedi 10h en alternance U7-U9</a:t>
            </a:r>
          </a:p>
          <a:p>
            <a:endParaRPr lang="fr-FR" sz="2400" dirty="0"/>
          </a:p>
          <a:p>
            <a:r>
              <a:rPr lang="fr-FR" sz="2400" dirty="0"/>
              <a:t>			- Convocation donnée dans le vestiaire après 				              l’entrainement, puis confirmation par SMS</a:t>
            </a:r>
          </a:p>
          <a:p>
            <a:r>
              <a:rPr lang="fr-FR" sz="2400" dirty="0"/>
              <a:t>			- Arrivée au point de rendez-vous en survêtement</a:t>
            </a:r>
          </a:p>
          <a:p>
            <a:r>
              <a:rPr lang="fr-FR" sz="2400" dirty="0"/>
              <a:t>			- Gourde ou bouteille conseillée</a:t>
            </a:r>
          </a:p>
          <a:p>
            <a:r>
              <a:rPr lang="fr-FR" sz="2400" dirty="0"/>
              <a:t>			- Crampons, protège-tibias, chaussettes marines</a:t>
            </a:r>
          </a:p>
          <a:p>
            <a:r>
              <a:rPr lang="fr-FR" sz="2400" dirty="0"/>
              <a:t>			- Remise des enfants aux parents dans les vestiaires</a:t>
            </a:r>
          </a:p>
          <a:p>
            <a:r>
              <a:rPr lang="fr-FR" sz="2400" dirty="0"/>
              <a:t>			- Remise des maillots à l’un des joueurs pour lavage</a:t>
            </a:r>
          </a:p>
          <a:p>
            <a:r>
              <a:rPr lang="fr-FR" sz="2400" dirty="0"/>
              <a:t>			- Collation après plateau </a:t>
            </a:r>
          </a:p>
          <a:p>
            <a:r>
              <a:rPr lang="fr-FR" sz="2400" dirty="0"/>
              <a:t>	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C304CB-BBE8-487C-80A6-06EAA560CC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12" t="18551" r="22811" b="16329"/>
          <a:stretch/>
        </p:blipFill>
        <p:spPr>
          <a:xfrm>
            <a:off x="10058400" y="2629777"/>
            <a:ext cx="1950811" cy="393662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558F-D6D1-455C-A5E3-E1A7152FC142}" type="slidenum">
              <a:rPr lang="fr-FR" smtClean="0"/>
              <a:t>6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EE56FE6-0F3A-47E5-AB64-8F0228566AF1}"/>
              </a:ext>
            </a:extLst>
          </p:cNvPr>
          <p:cNvSpPr txBox="1">
            <a:spLocks/>
          </p:cNvSpPr>
          <p:nvPr/>
        </p:nvSpPr>
        <p:spPr>
          <a:xfrm>
            <a:off x="1870487" y="42332"/>
            <a:ext cx="7520998" cy="11508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/>
              <a:t>Le fonctionnement en U7-U9</a:t>
            </a:r>
          </a:p>
        </p:txBody>
      </p:sp>
      <p:sp>
        <p:nvSpPr>
          <p:cNvPr id="9" name="Espace réservé du numéro de diapositive 10"/>
          <p:cNvSpPr txBox="1">
            <a:spLocks/>
          </p:cNvSpPr>
          <p:nvPr/>
        </p:nvSpPr>
        <p:spPr>
          <a:xfrm>
            <a:off x="10933489" y="6019799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79806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56FE6-0F3A-47E5-AB64-8F02285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414" y="209144"/>
            <a:ext cx="6880302" cy="1207062"/>
          </a:xfrm>
        </p:spPr>
        <p:txBody>
          <a:bodyPr/>
          <a:lstStyle/>
          <a:p>
            <a:r>
              <a:rPr lang="fr-FR" b="1" dirty="0"/>
              <a:t>être parent au </a:t>
            </a:r>
            <a:r>
              <a:rPr lang="fr-FR" b="1" dirty="0" err="1"/>
              <a:t>Fc</a:t>
            </a:r>
            <a:r>
              <a:rPr lang="fr-FR" b="1" dirty="0"/>
              <a:t> </a:t>
            </a:r>
            <a:r>
              <a:rPr lang="fr-FR" b="1" dirty="0" err="1"/>
              <a:t>sévenne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C2148D-125D-479C-B5FD-83AF9F29E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3111" r="96000">
                        <a14:foregroundMark x1="20000" y1="21778" x2="42667" y2="30222"/>
                        <a14:foregroundMark x1="29778" y1="30222" x2="42222" y2="23556"/>
                        <a14:foregroundMark x1="25333" y1="19111" x2="31556" y2="28000"/>
                        <a14:foregroundMark x1="20889" y1="72000" x2="88000" y2="10222"/>
                        <a14:foregroundMark x1="12444" y1="50667" x2="90222" y2="32889"/>
                        <a14:foregroundMark x1="50222" y1="23111" x2="52000" y2="66222"/>
                        <a14:foregroundMark x1="22222" y1="61778" x2="85778" y2="26667"/>
                        <a14:foregroundMark x1="34222" y1="64889" x2="87111" y2="33333"/>
                        <a14:foregroundMark x1="54222" y1="60000" x2="79556" y2="39111"/>
                        <a14:foregroundMark x1="44000" y1="72444" x2="68000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4791">
            <a:off x="9694193" y="397014"/>
            <a:ext cx="2143125" cy="21431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CD0D7A-552E-4BD3-BDBD-C90209E12312}"/>
              </a:ext>
            </a:extLst>
          </p:cNvPr>
          <p:cNvSpPr txBox="1"/>
          <p:nvPr/>
        </p:nvSpPr>
        <p:spPr>
          <a:xfrm>
            <a:off x="774283" y="1468576"/>
            <a:ext cx="9488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- Pointer les présences de son enfant sur </a:t>
            </a:r>
            <a:r>
              <a:rPr lang="fr-FR" sz="2400" i="1" dirty="0" err="1"/>
              <a:t>Yaentrainement</a:t>
            </a:r>
            <a:r>
              <a:rPr lang="fr-FR" sz="2400" i="1" dirty="0"/>
              <a:t>.</a:t>
            </a:r>
          </a:p>
          <a:p>
            <a:r>
              <a:rPr lang="fr-FR" sz="2400" dirty="0"/>
              <a:t>	- Pointer son enfant le lundi soir au plus tard pour toute la 	     	  semaine dans la mesure du possible</a:t>
            </a:r>
          </a:p>
          <a:p>
            <a:r>
              <a:rPr lang="fr-FR" sz="2400" dirty="0"/>
              <a:t>	- La présence aux plateaux n’est pas une convocation</a:t>
            </a:r>
          </a:p>
          <a:p>
            <a:endParaRPr lang="fr-FR" sz="2400" dirty="0"/>
          </a:p>
          <a:p>
            <a:endParaRPr lang="fr-FR" sz="2400" i="1" dirty="0"/>
          </a:p>
          <a:p>
            <a:r>
              <a:rPr lang="fr-FR" sz="2400" dirty="0"/>
              <a:t>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2B1F76-0295-4374-8F41-BBD2FE9A1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82" t="2838"/>
          <a:stretch/>
        </p:blipFill>
        <p:spPr>
          <a:xfrm>
            <a:off x="525134" y="3584442"/>
            <a:ext cx="5215431" cy="30640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75E02A9-7CEB-4DC8-B6A0-611174EB7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560" y="3584442"/>
            <a:ext cx="5355306" cy="306403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558F-D6D1-455C-A5E3-E1A7152FC14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C2148D-125D-479C-B5FD-83AF9F29E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3111" r="96000">
                        <a14:foregroundMark x1="20000" y1="21778" x2="42667" y2="30222"/>
                        <a14:foregroundMark x1="29778" y1="30222" x2="42222" y2="23556"/>
                        <a14:foregroundMark x1="25333" y1="19111" x2="31556" y2="28000"/>
                        <a14:foregroundMark x1="20889" y1="72000" x2="88000" y2="10222"/>
                        <a14:foregroundMark x1="12444" y1="50667" x2="90222" y2="32889"/>
                        <a14:foregroundMark x1="50222" y1="23111" x2="52000" y2="66222"/>
                        <a14:foregroundMark x1="22222" y1="61778" x2="85778" y2="26667"/>
                        <a14:foregroundMark x1="34222" y1="64889" x2="87111" y2="33333"/>
                        <a14:foregroundMark x1="54222" y1="60000" x2="79556" y2="39111"/>
                        <a14:foregroundMark x1="44000" y1="72444" x2="68000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4791">
            <a:off x="9694193" y="397014"/>
            <a:ext cx="2143125" cy="21431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CD0D7A-552E-4BD3-BDBD-C90209E12312}"/>
              </a:ext>
            </a:extLst>
          </p:cNvPr>
          <p:cNvSpPr txBox="1"/>
          <p:nvPr/>
        </p:nvSpPr>
        <p:spPr>
          <a:xfrm>
            <a:off x="874644" y="1952486"/>
            <a:ext cx="948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</a:t>
            </a:r>
            <a:r>
              <a:rPr lang="fr-FR" sz="2400" i="1" dirty="0"/>
              <a:t>	</a:t>
            </a:r>
            <a:r>
              <a:rPr lang="fr-FR" sz="2400" dirty="0"/>
              <a:t>	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282A7A-0179-4365-B7E6-E60889C6C3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2" t="1659" r="2106" b="2582"/>
          <a:stretch/>
        </p:blipFill>
        <p:spPr>
          <a:xfrm>
            <a:off x="1912726" y="970157"/>
            <a:ext cx="7655677" cy="575426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558F-D6D1-455C-A5E3-E1A7152FC142}" type="slidenum">
              <a:rPr lang="fr-FR" smtClean="0"/>
              <a:t>8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EE56FE6-0F3A-47E5-AB64-8F02285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414" y="209144"/>
            <a:ext cx="6665166" cy="716407"/>
          </a:xfrm>
        </p:spPr>
        <p:txBody>
          <a:bodyPr/>
          <a:lstStyle/>
          <a:p>
            <a:r>
              <a:rPr lang="fr-FR" b="1" dirty="0"/>
              <a:t>être parent au </a:t>
            </a:r>
            <a:r>
              <a:rPr lang="fr-FR" b="1" dirty="0" err="1"/>
              <a:t>Fc</a:t>
            </a:r>
            <a:r>
              <a:rPr lang="fr-FR" b="1" dirty="0"/>
              <a:t> </a:t>
            </a:r>
            <a:r>
              <a:rPr lang="fr-FR" b="1" dirty="0" err="1"/>
              <a:t>sévenne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8417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C2148D-125D-479C-B5FD-83AF9F29E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3111" r="96000">
                        <a14:foregroundMark x1="20000" y1="21778" x2="42667" y2="30222"/>
                        <a14:foregroundMark x1="29778" y1="30222" x2="42222" y2="23556"/>
                        <a14:foregroundMark x1="25333" y1="19111" x2="31556" y2="28000"/>
                        <a14:foregroundMark x1="20889" y1="72000" x2="88000" y2="10222"/>
                        <a14:foregroundMark x1="12444" y1="50667" x2="90222" y2="32889"/>
                        <a14:foregroundMark x1="50222" y1="23111" x2="52000" y2="66222"/>
                        <a14:foregroundMark x1="22222" y1="61778" x2="85778" y2="26667"/>
                        <a14:foregroundMark x1="34222" y1="64889" x2="87111" y2="33333"/>
                        <a14:foregroundMark x1="54222" y1="60000" x2="79556" y2="39111"/>
                        <a14:foregroundMark x1="44000" y1="72444" x2="68000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4791">
            <a:off x="9694193" y="397014"/>
            <a:ext cx="2143125" cy="21431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CD0D7A-552E-4BD3-BDBD-C90209E12312}"/>
              </a:ext>
            </a:extLst>
          </p:cNvPr>
          <p:cNvSpPr txBox="1"/>
          <p:nvPr/>
        </p:nvSpPr>
        <p:spPr>
          <a:xfrm>
            <a:off x="874644" y="1952486"/>
            <a:ext cx="948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</a:t>
            </a:r>
            <a:r>
              <a:rPr lang="fr-FR" sz="2400" i="1" dirty="0"/>
              <a:t>	</a:t>
            </a:r>
            <a:r>
              <a:rPr lang="fr-FR" sz="2400" dirty="0"/>
              <a:t>	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558F-D6D1-455C-A5E3-E1A7152FC142}" type="slidenum">
              <a:rPr lang="fr-FR" smtClean="0"/>
              <a:t>9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3647" y="1873658"/>
            <a:ext cx="6664441" cy="1326742"/>
          </a:xfrm>
        </p:spPr>
        <p:txBody>
          <a:bodyPr/>
          <a:lstStyle/>
          <a:p>
            <a:pPr algn="ctr"/>
            <a:r>
              <a:rPr lang="fr-FR" b="1" dirty="0"/>
              <a:t>Merci de votre attention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53647" y="3783812"/>
            <a:ext cx="6664441" cy="13267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/>
              <a:t>Des questions </a:t>
            </a:r>
          </a:p>
        </p:txBody>
      </p:sp>
      <p:pic>
        <p:nvPicPr>
          <p:cNvPr id="1028" name="Picture 4" descr="RÃ©sultat de recherche d'images pour &quot;gif point interrogation&quot;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80" y="4085686"/>
            <a:ext cx="788182" cy="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5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544</TotalTime>
  <Words>133</Words>
  <Application>Microsoft Office PowerPoint</Application>
  <PresentationFormat>Grand écran</PresentationFormat>
  <Paragraphs>76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Secteur</vt:lpstr>
      <vt:lpstr>Réunion d’information U6-U9  samedi 10 novembre 2018</vt:lpstr>
      <vt:lpstr>Au programme :</vt:lpstr>
      <vt:lpstr>Bienvenue au fc sévenne</vt:lpstr>
      <vt:lpstr>Le fonctionnement en U7-U9</vt:lpstr>
      <vt:lpstr>Présentation PowerPoint</vt:lpstr>
      <vt:lpstr>Présentation PowerPoint</vt:lpstr>
      <vt:lpstr>être parent au Fc sévenne</vt:lpstr>
      <vt:lpstr>être parent au Fc sévenne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U6/U9</dc:title>
  <dc:creator>BAREILLE Rémi</dc:creator>
  <cp:lastModifiedBy>BAREILLE Rémi</cp:lastModifiedBy>
  <cp:revision>32</cp:revision>
  <dcterms:created xsi:type="dcterms:W3CDTF">2018-11-06T12:01:33Z</dcterms:created>
  <dcterms:modified xsi:type="dcterms:W3CDTF">2018-11-08T22:21:35Z</dcterms:modified>
</cp:coreProperties>
</file>